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268" r:id="rId3"/>
    <p:sldId id="265" r:id="rId4"/>
    <p:sldId id="257" r:id="rId5"/>
    <p:sldId id="258" r:id="rId6"/>
    <p:sldId id="259" r:id="rId7"/>
    <p:sldId id="273" r:id="rId8"/>
    <p:sldId id="272" r:id="rId9"/>
    <p:sldId id="260" r:id="rId10"/>
    <p:sldId id="269" r:id="rId11"/>
    <p:sldId id="261" r:id="rId12"/>
    <p:sldId id="262" r:id="rId13"/>
    <p:sldId id="270" r:id="rId14"/>
    <p:sldId id="271" r:id="rId15"/>
    <p:sldId id="266" r:id="rId16"/>
    <p:sldId id="263" r:id="rId17"/>
    <p:sldId id="264" r:id="rId18"/>
    <p:sldId id="275" r:id="rId19"/>
    <p:sldId id="274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4A68F05C-550E-4D52-BD6F-78D02D4E4EDB}"/>
    <pc:docChg chg="modSld">
      <pc:chgData name="Moraes,Marcia" userId="c9c67e8a-58e2-4733-9a1c-5d44fec4775b" providerId="ADAL" clId="{4A68F05C-550E-4D52-BD6F-78D02D4E4EDB}" dt="2022-08-19T01:39:45.002" v="5" actId="20577"/>
      <pc:docMkLst>
        <pc:docMk/>
      </pc:docMkLst>
      <pc:sldChg chg="modSp mod">
        <pc:chgData name="Moraes,Marcia" userId="c9c67e8a-58e2-4733-9a1c-5d44fec4775b" providerId="ADAL" clId="{4A68F05C-550E-4D52-BD6F-78D02D4E4EDB}" dt="2022-08-19T01:39:45.002" v="5" actId="20577"/>
        <pc:sldMkLst>
          <pc:docMk/>
          <pc:sldMk cId="2954226462" sldId="268"/>
        </pc:sldMkLst>
        <pc:spChg chg="mod">
          <ac:chgData name="Moraes,Marcia" userId="c9c67e8a-58e2-4733-9a1c-5d44fec4775b" providerId="ADAL" clId="{4A68F05C-550E-4D52-BD6F-78D02D4E4EDB}" dt="2022-08-19T01:39:45.002" v="5" actId="20577"/>
          <ac:spMkLst>
            <pc:docMk/>
            <pc:sldMk cId="2954226462" sldId="268"/>
            <ac:spMk id="6" creationId="{3D9F4D3B-2C08-BE45-8FD4-7843D5BB545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85,'30'0,"19"0,-8 0,21 0,-14 0,10 0,-1 0,7 0,0 0,-6 0,-12 0,6 0,-1 0,-11 0,4 0,-9 0,-5 0,13 0,-13-3,6-7,-12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1,-8 5,10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0,-4 1,1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3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4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</a:t>
            </a:r>
            <a:r>
              <a:rPr lang="en" sz="800" dirty="0" err="1">
                <a:solidFill>
                  <a:srgbClr val="9A9A9C"/>
                </a:solidFill>
              </a:rPr>
              <a:t>Albert.Lionelle@colostate.edu</a:t>
            </a:r>
            <a:r>
              <a:rPr lang="en" sz="800" dirty="0">
                <a:solidFill>
                  <a:srgbClr val="9A9A9C"/>
                </a:solidFill>
              </a:rPr>
              <a:t>)</a:t>
            </a:r>
            <a:endParaRPr sz="800" dirty="0">
              <a:solidFill>
                <a:srgbClr val="9A9A9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439-87A9-473D-A943-E1DD07F95F2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173451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55222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</a:t>
              </a:r>
              <a:r>
                <a:rPr lang="en" sz="700" dirty="0" err="1">
                  <a:latin typeface="Consolas"/>
                  <a:ea typeface="Consolas"/>
                  <a:cs typeface="Consolas"/>
                  <a:sym typeface="Consolas"/>
                </a:rPr>
                <a:t>args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9A784-19EB-8246-98A5-2C566997287E}"/>
              </a:ext>
            </a:extLst>
          </p:cNvPr>
          <p:cNvSpPr txBox="1"/>
          <p:nvPr/>
        </p:nvSpPr>
        <p:spPr>
          <a:xfrm>
            <a:off x="415646" y="3840901"/>
            <a:ext cx="4669452" cy="80534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-US" sz="1500" b="1" dirty="0"/>
              <a:t>Fun Fact</a:t>
            </a:r>
          </a:p>
          <a:p>
            <a:pPr marL="139700" lvl="0" algn="l" rtl="0"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US" sz="1400" dirty="0"/>
              <a:t>Android is the </a:t>
            </a:r>
            <a:r>
              <a:rPr lang="en-US" sz="1400" u="sng" dirty="0"/>
              <a:t>most used</a:t>
            </a:r>
            <a:r>
              <a:rPr lang="en-US" sz="1400" dirty="0"/>
              <a:t> operating system in the world</a:t>
            </a:r>
          </a:p>
          <a:p>
            <a:pPr marL="914400" indent="-317500">
              <a:buSzPts val="1400"/>
              <a:buChar char="○"/>
            </a:pPr>
            <a:r>
              <a:rPr lang="en-US" u="sng" dirty="0"/>
              <a:t>Written in 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way home, 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F4BE0-81A2-4AFE-967D-8656B36F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9B50-9AC4-4506-B0D6-65C2D9E4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1166540"/>
          </a:xfrm>
        </p:spPr>
        <p:txBody>
          <a:bodyPr/>
          <a:lstStyle/>
          <a:p>
            <a:r>
              <a:rPr lang="en-US" dirty="0"/>
              <a:t>Break up into pairs at the table. Only one person needs to code, the other will guide. </a:t>
            </a:r>
          </a:p>
          <a:p>
            <a:r>
              <a:rPr lang="en-US" dirty="0"/>
              <a:t>Select “in class” activity in canvas</a:t>
            </a:r>
          </a:p>
          <a:p>
            <a:r>
              <a:rPr lang="en-US" dirty="0"/>
              <a:t>Work together on building your ASCII Art</a:t>
            </a:r>
          </a:p>
        </p:txBody>
      </p:sp>
    </p:spTree>
    <p:extLst>
      <p:ext uri="{BB962C8B-B14F-4D97-AF65-F5344CB8AC3E}">
        <p14:creationId xmlns:p14="http://schemas.microsoft.com/office/powerpoint/2010/main" val="27833894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07212-6590-7C40-ABA0-ED384440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 Homework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86321-5885-9C40-A8EF-ACD462705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672000"/>
          </a:xfrm>
        </p:spPr>
        <p:txBody>
          <a:bodyPr/>
          <a:lstStyle/>
          <a:p>
            <a:r>
              <a:rPr lang="en-US" dirty="0"/>
              <a:t>Observe the world around you – what are three things you see daily that could benefit with the use of technology? – Bring them to class Monday. </a:t>
            </a:r>
          </a:p>
        </p:txBody>
      </p:sp>
    </p:spTree>
    <p:extLst>
      <p:ext uri="{BB962C8B-B14F-4D97-AF65-F5344CB8AC3E}">
        <p14:creationId xmlns:p14="http://schemas.microsoft.com/office/powerpoint/2010/main" val="26177661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8" y="868009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593797"/>
            <a:ext cx="4805586" cy="2902899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Help Desk (coding help) </a:t>
            </a:r>
            <a:r>
              <a:rPr lang="en-US"/>
              <a:t>starts MONDAY </a:t>
            </a:r>
            <a:r>
              <a:rPr lang="en-US" dirty="0"/>
              <a:t>in the Computer Science Building - 120 Lab. </a:t>
            </a:r>
          </a:p>
          <a:p>
            <a:endParaRPr lang="en-US" dirty="0"/>
          </a:p>
          <a:p>
            <a:r>
              <a:rPr lang="en-US" b="1" dirty="0"/>
              <a:t>Readings done BEFORE class!</a:t>
            </a:r>
          </a:p>
          <a:p>
            <a:pPr lvl="1"/>
            <a:r>
              <a:rPr lang="en-US" dirty="0"/>
              <a:t>Will make lectures easier for you!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sp>
        <p:nvSpPr>
          <p:cNvPr id="8" name="Google Shape;186;p39">
            <a:extLst>
              <a:ext uri="{FF2B5EF4-FFF2-40B4-BE49-F238E27FC236}">
                <a16:creationId xmlns:a16="http://schemas.microsoft.com/office/drawing/2014/main" id="{CB2AA412-D130-43EF-906E-4BF94229CAED}"/>
              </a:ext>
            </a:extLst>
          </p:cNvPr>
          <p:cNvSpPr txBox="1">
            <a:spLocks/>
          </p:cNvSpPr>
          <p:nvPr/>
        </p:nvSpPr>
        <p:spPr>
          <a:xfrm>
            <a:off x="415650" y="431571"/>
            <a:ext cx="8312700" cy="38265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Welcome Question – Brainstorm as many industries in which computing is being applied (and how!)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Question Follow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A27C3-BF55-6A46-AD97-7C242A31D4DC}"/>
              </a:ext>
            </a:extLst>
          </p:cNvPr>
          <p:cNvSpPr txBox="1"/>
          <p:nvPr/>
        </p:nvSpPr>
        <p:spPr>
          <a:xfrm>
            <a:off x="4802588" y="4049759"/>
            <a:ext cx="40836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Key Point </a:t>
            </a:r>
          </a:p>
          <a:p>
            <a:r>
              <a:rPr lang="en-US" dirty="0"/>
              <a:t>With only three “bits” we can represent 8 values. An efficient use of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1C61-B300-BD46-AA8C-FACFC0327575}"/>
              </a:ext>
            </a:extLst>
          </p:cNvPr>
          <p:cNvSpPr txBox="1"/>
          <p:nvPr/>
        </p:nvSpPr>
        <p:spPr>
          <a:xfrm>
            <a:off x="6319699" y="201223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80B7-B1FC-A949-8CA0-762C594994C4}"/>
              </a:ext>
            </a:extLst>
          </p:cNvPr>
          <p:cNvSpPr txBox="1"/>
          <p:nvPr/>
        </p:nvSpPr>
        <p:spPr>
          <a:xfrm>
            <a:off x="6339173" y="232817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FE040-F693-F045-9C71-DBABF7C1474C}"/>
              </a:ext>
            </a:extLst>
          </p:cNvPr>
          <p:cNvSpPr txBox="1"/>
          <p:nvPr/>
        </p:nvSpPr>
        <p:spPr>
          <a:xfrm>
            <a:off x="6339173" y="1421127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B3DF-FEDF-3F46-8DE7-3ED8558F4721}"/>
              </a:ext>
            </a:extLst>
          </p:cNvPr>
          <p:cNvSpPr txBox="1"/>
          <p:nvPr/>
        </p:nvSpPr>
        <p:spPr>
          <a:xfrm>
            <a:off x="6339173" y="17207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EAFE-9224-0749-AECD-3325DCFDA0B9}"/>
              </a:ext>
            </a:extLst>
          </p:cNvPr>
          <p:cNvSpPr txBox="1"/>
          <p:nvPr/>
        </p:nvSpPr>
        <p:spPr>
          <a:xfrm>
            <a:off x="6239787" y="281223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DA1-9508-8C4D-B44A-AB8610CBB264}"/>
              </a:ext>
            </a:extLst>
          </p:cNvPr>
          <p:cNvSpPr txBox="1"/>
          <p:nvPr/>
        </p:nvSpPr>
        <p:spPr>
          <a:xfrm>
            <a:off x="6926192" y="28122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F61CA-BFAB-6847-9373-F3B6D600C533}"/>
              </a:ext>
            </a:extLst>
          </p:cNvPr>
          <p:cNvSpPr txBox="1"/>
          <p:nvPr/>
        </p:nvSpPr>
        <p:spPr>
          <a:xfrm>
            <a:off x="6985220" y="23099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ADFB8-9A17-0F4A-8979-8F30FE23A361}"/>
              </a:ext>
            </a:extLst>
          </p:cNvPr>
          <p:cNvSpPr txBox="1"/>
          <p:nvPr/>
        </p:nvSpPr>
        <p:spPr>
          <a:xfrm>
            <a:off x="6985220" y="20203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EC7B0-C633-C142-9742-75514AE2F5E2}"/>
              </a:ext>
            </a:extLst>
          </p:cNvPr>
          <p:cNvSpPr txBox="1"/>
          <p:nvPr/>
        </p:nvSpPr>
        <p:spPr>
          <a:xfrm>
            <a:off x="6975885" y="17150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3D09-3F92-1348-BA26-D20B42975421}"/>
              </a:ext>
            </a:extLst>
          </p:cNvPr>
          <p:cNvSpPr txBox="1"/>
          <p:nvPr/>
        </p:nvSpPr>
        <p:spPr>
          <a:xfrm>
            <a:off x="6985220" y="1424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9182C-F055-CF44-9F18-6D04ABC8284E}"/>
              </a:ext>
            </a:extLst>
          </p:cNvPr>
          <p:cNvSpPr txBox="1"/>
          <p:nvPr/>
        </p:nvSpPr>
        <p:spPr>
          <a:xfrm>
            <a:off x="6239787" y="25694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1001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8FCB2-7AC8-CC43-B561-5AAD0765C717}"/>
              </a:ext>
            </a:extLst>
          </p:cNvPr>
          <p:cNvSpPr txBox="1"/>
          <p:nvPr/>
        </p:nvSpPr>
        <p:spPr>
          <a:xfrm>
            <a:off x="7006105" y="2572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273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5021" y="3323711"/>
            <a:ext cx="422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1 * 2</a:t>
            </a:r>
            <a:r>
              <a:rPr lang="en-US" sz="2400" baseline="30000" dirty="0"/>
              <a:t>0</a:t>
            </a:r>
            <a:r>
              <a:rPr lang="en-US" sz="2400" dirty="0"/>
              <a:t> + 0 * 2</a:t>
            </a:r>
            <a:r>
              <a:rPr lang="en-US" sz="2400" baseline="30000" dirty="0"/>
              <a:t>1</a:t>
            </a:r>
            <a:r>
              <a:rPr lang="en-US" sz="2400" dirty="0"/>
              <a:t> + 0 * 2</a:t>
            </a:r>
            <a:r>
              <a:rPr lang="en-US" sz="2400" baseline="30000" dirty="0"/>
              <a:t>2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40076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221574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936009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6352"/>
              </p:ext>
            </p:extLst>
          </p:nvPr>
        </p:nvGraphicFramePr>
        <p:xfrm>
          <a:off x="685800" y="2476510"/>
          <a:ext cx="1939158" cy="6962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6386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1222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02472"/>
              </p:ext>
            </p:extLst>
          </p:nvPr>
        </p:nvGraphicFramePr>
        <p:xfrm>
          <a:off x="688428" y="3245616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187499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50599"/>
              </p:ext>
            </p:extLst>
          </p:nvPr>
        </p:nvGraphicFramePr>
        <p:xfrm>
          <a:off x="685800" y="408450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0594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09" y="253568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03134" y="325466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59127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2</a:t>
            </a:r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84062"/>
              </p:ext>
            </p:extLst>
          </p:nvPr>
        </p:nvGraphicFramePr>
        <p:xfrm>
          <a:off x="3577462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40598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7020"/>
              </p:ext>
            </p:extLst>
          </p:nvPr>
        </p:nvGraphicFramePr>
        <p:xfrm>
          <a:off x="3586005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7444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8712"/>
              </p:ext>
            </p:extLst>
          </p:nvPr>
        </p:nvGraphicFramePr>
        <p:xfrm>
          <a:off x="3603723" y="405128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190836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34861" y="254797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31568" y="333075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31568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5</a:t>
            </a: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75647"/>
              </p:ext>
            </p:extLst>
          </p:nvPr>
        </p:nvGraphicFramePr>
        <p:xfrm>
          <a:off x="6395545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33601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58132"/>
              </p:ext>
            </p:extLst>
          </p:nvPr>
        </p:nvGraphicFramePr>
        <p:xfrm>
          <a:off x="6391929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9294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8328459" y="2576841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6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28459" y="3364152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1349</Words>
  <Application>Microsoft Office PowerPoint</Application>
  <PresentationFormat>On-screen Show (16:9)</PresentationFormat>
  <Paragraphs>258</Paragraphs>
  <Slides>19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Proxima Nova</vt:lpstr>
      <vt:lpstr>Courier New</vt:lpstr>
      <vt:lpstr>Consolas</vt:lpstr>
      <vt:lpstr>Arial</vt:lpstr>
      <vt:lpstr>Source Sans Pro</vt:lpstr>
      <vt:lpstr>Office Theme</vt:lpstr>
      <vt:lpstr>PowerPoint Presentation</vt:lpstr>
      <vt:lpstr>Weekly Announcements! </vt:lpstr>
      <vt:lpstr>Opening Question Follow</vt:lpstr>
      <vt:lpstr>First Computer?</vt:lpstr>
      <vt:lpstr>Computers</vt:lpstr>
      <vt:lpstr>Computers Hold STATE</vt:lpstr>
      <vt:lpstr>Bits and Numbers</vt:lpstr>
      <vt:lpstr>Bits and Numbers</vt:lpstr>
      <vt:lpstr>Bits and Numbers</vt:lpstr>
      <vt:lpstr>Bits and Numbers</vt:lpstr>
      <vt:lpstr>Coding</vt:lpstr>
      <vt:lpstr>Java Bytecode</vt:lpstr>
      <vt:lpstr>Warm Up Problem </vt:lpstr>
      <vt:lpstr>Farmer Solution</vt:lpstr>
      <vt:lpstr>Live Code Example</vt:lpstr>
      <vt:lpstr>Program is a set of instructions</vt:lpstr>
      <vt:lpstr>Method</vt:lpstr>
      <vt:lpstr>Your Turn</vt:lpstr>
      <vt:lpstr>Weekend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29</cp:revision>
  <dcterms:modified xsi:type="dcterms:W3CDTF">2022-08-19T01:39:51Z</dcterms:modified>
</cp:coreProperties>
</file>